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9" r:id="rId3"/>
    <p:sldId id="298" r:id="rId4"/>
    <p:sldId id="291" r:id="rId5"/>
    <p:sldId id="265" r:id="rId6"/>
    <p:sldId id="300" r:id="rId7"/>
    <p:sldId id="301" r:id="rId8"/>
    <p:sldId id="304" r:id="rId9"/>
    <p:sldId id="302" r:id="rId10"/>
    <p:sldId id="305" r:id="rId11"/>
    <p:sldId id="303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8" r:id="rId21"/>
    <p:sldId id="314" r:id="rId22"/>
    <p:sldId id="315" r:id="rId23"/>
    <p:sldId id="31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2387" autoAdjust="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74B6F7F-F620-4222-B694-95D07664D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86483-4848-4AB8-9F1A-E5C26914A1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803AE-CA74-40FA-9FD8-B4E290ABA2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031C136-673A-4F28-93D7-4867D450D6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C40D-117F-47EA-8272-9B05FF25E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76B9-6499-4BAD-A235-3FD548A6F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29532A0-3956-4DDE-9F10-516F0BFB18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CB992-14A7-4C4A-97C3-DE71E25F1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46005-9DBA-4C13-A3EA-FC5FF8F09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5907E-2436-4E94-A226-A82E8BD047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70434-1FEB-43A0-BDDE-8A05070BF6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BB8726-9BE8-4E1D-A82A-BC8A2F547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 b="1">
                <a:latin typeface="Bodoni MT Black" pitchFamily="18" charset="0"/>
              </a:rPr>
              <a:t> 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260475" y="1052513"/>
            <a:ext cx="6767513" cy="935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539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Творческий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«Недаром помнит вся Россия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посвященный  200–летнему 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юбилею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Отечественной 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 1812 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1032" y="3909085"/>
            <a:ext cx="87129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Виртуальная 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 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Государственный 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Бородинский                       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военно-исторический  музей-заповедник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0475" y="1946658"/>
            <a:ext cx="690065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ПАМЯТНИКИ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БОРОДИНСКОГО  ПОЛЯ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1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43438" y="6092825"/>
            <a:ext cx="4176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Franklin Gothic Book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Экспозиция «Славься ввек, Бородино!»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3"/>
            <a:ext cx="2592288" cy="207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97353"/>
            <a:ext cx="2803376" cy="204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216649"/>
            <a:ext cx="2892616" cy="2024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08" y="3703897"/>
            <a:ext cx="354742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163" y="3713389"/>
            <a:ext cx="3178237" cy="236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973959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7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Монумент - часовня русским воинам - героям </a:t>
            </a:r>
            <a:br>
              <a:rPr lang="ru-RU" sz="27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Бородинского сражения на батарее Раевского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pam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99731" cy="513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490165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Могила генерала П.И.Багратиона 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zah1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10165"/>
            <a:ext cx="7920880" cy="5287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rmon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33564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Спасо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Бородинский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имя Нерукотворного Образа Спасителя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женский монастырь. 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bormon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11" y="1268760"/>
            <a:ext cx="7566714" cy="5185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ormon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21869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bormon03.jpg"/>
          <p:cNvPicPr>
            <a:picLocks noChangeAspect="1"/>
          </p:cNvPicPr>
          <p:nvPr/>
        </p:nvPicPr>
        <p:blipFill>
          <a:blip r:embed="rId5" cstate="print"/>
          <a:srcRect l="8783"/>
          <a:stretch>
            <a:fillRect/>
          </a:stretch>
        </p:blipFill>
        <p:spPr>
          <a:xfrm>
            <a:off x="539552" y="1124744"/>
            <a:ext cx="813690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Современная карта-схема 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554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Дом-музей игуменьи Марии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649_1272998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91" y="1340768"/>
            <a:ext cx="7430125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Шевардинский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редут.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 12-й батарейной роте на </a:t>
            </a:r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Шевардинском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редуте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pam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519040" cy="501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Памятник французским солдатам, офицерам и генералам, погибшим на Бородинском поле 5 - 7 сентября 1812 г.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oth6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172400" cy="545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100-летний юбилей Отечественной войны 1812 года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05655" cy="523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34445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7416824" cy="531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196752"/>
            <a:ext cx="73448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Медаль «В память 100-летия Отечественной войны 1812 г.»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00_year_1812_aver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628800"/>
            <a:ext cx="3652482" cy="42729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00_year_1812_rever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1556792"/>
            <a:ext cx="3866161" cy="44644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4162"/>
            <a:ext cx="8686800" cy="452596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2012 году наша страна отмечает знаменательную дату в истории  России –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200-летие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победы русского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народа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Отечественной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войне 1812 года. Кульминационным моментом в ходе войны стала  Бородинская битва.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3830955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Медаль «В память 200-летия Отечественной войны 1812 г.»</a:t>
            </a:r>
            <a:endParaRPr lang="ru-RU" sz="2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Kwa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47720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Эпилог.  «ДЕНЬ БОРОДИНА » 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921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4.jpeg"/>
          <p:cNvPicPr>
            <a:picLocks noChangeAspect="1"/>
          </p:cNvPicPr>
          <p:nvPr/>
        </p:nvPicPr>
        <p:blipFill>
          <a:blip r:embed="rId3" cstate="print"/>
          <a:srcRect l="7233" r="8959"/>
          <a:stretch>
            <a:fillRect/>
          </a:stretch>
        </p:blipFill>
        <p:spPr>
          <a:xfrm>
            <a:off x="683568" y="1340768"/>
            <a:ext cx="7920880" cy="515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7848872" cy="520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55874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24744"/>
            <a:ext cx="8064896" cy="55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r_m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73" y="458669"/>
            <a:ext cx="7800867" cy="5850651"/>
          </a:xfrm>
          <a:prstGeom prst="rect">
            <a:avLst/>
          </a:prstGeom>
        </p:spPr>
      </p:pic>
      <p:pic>
        <p:nvPicPr>
          <p:cNvPr id="4" name="Содержимое 3" descr="news-images-unse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764704"/>
            <a:ext cx="201622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519112"/>
            <a:ext cx="8972550" cy="581977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5765360"/>
            <a:ext cx="2169865" cy="88290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spc="-100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Шевардинский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редут</a:t>
            </a:r>
          </a:p>
        </p:txBody>
      </p:sp>
      <p:pic>
        <p:nvPicPr>
          <p:cNvPr id="22" name="Рисунок 2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2276475" cy="177165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1042988" y="188913"/>
            <a:ext cx="7129462" cy="612775"/>
          </a:xfrm>
          <a:prstGeom prst="ribbon2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МАРШРУТ ЭКСКУРСИИ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2281" y="5763613"/>
            <a:ext cx="1872206" cy="83301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Батарея Раевского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790606" y="1503315"/>
            <a:ext cx="72000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084168" y="1503315"/>
            <a:ext cx="72000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843888" y="4863096"/>
            <a:ext cx="72000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6208984" y="4862242"/>
            <a:ext cx="72000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13825"/>
            <a:ext cx="2160240" cy="690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Командный пункт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                М.И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. Кутузова</a:t>
            </a:r>
          </a:p>
        </p:txBody>
      </p:sp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768" y="899170"/>
            <a:ext cx="2438400" cy="18097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14862" y="2636912"/>
            <a:ext cx="2275335" cy="690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Смоленская церковь</a:t>
            </a:r>
          </a:p>
        </p:txBody>
      </p:sp>
      <p:pic>
        <p:nvPicPr>
          <p:cNvPr id="24" name="Рисунок 2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0996" y="908720"/>
            <a:ext cx="2095500" cy="17621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95096" y="2636912"/>
            <a:ext cx="1969391" cy="690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Бородинский музей</a:t>
            </a:r>
          </a:p>
        </p:txBody>
      </p:sp>
      <p:pic>
        <p:nvPicPr>
          <p:cNvPr id="25" name="Рисунок 24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2324100" cy="1981200"/>
          </a:xfrm>
          <a:prstGeom prst="rect">
            <a:avLst/>
          </a:prstGeom>
        </p:spPr>
      </p:pic>
      <p:pic>
        <p:nvPicPr>
          <p:cNvPr id="26" name="Рисунок 25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3861048"/>
            <a:ext cx="2371725" cy="19240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714862" y="5733256"/>
            <a:ext cx="2275334" cy="86337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Спасо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-Бородинский монастырь </a:t>
            </a:r>
          </a:p>
        </p:txBody>
      </p:sp>
      <p:pic>
        <p:nvPicPr>
          <p:cNvPr id="27" name="Рисунок 26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2338" y="3933056"/>
            <a:ext cx="1962150" cy="1952625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5400000">
            <a:off x="8146148" y="3330660"/>
            <a:ext cx="720000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875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Памятник–монумент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главнокомандующему русскими армиями М.И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Голенищеву-Кутузову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командном пункте полководца в селе  Горки.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5" descr="mem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14475"/>
            <a:ext cx="56880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188" y="1533704"/>
            <a:ext cx="6164156" cy="50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533703"/>
            <a:ext cx="6163070" cy="509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188" y="1568539"/>
            <a:ext cx="6164156" cy="51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Церковь Смоленской иконы Божией Матери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селе Бородино.</a:t>
            </a: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560840" cy="4928423"/>
          </a:xfrm>
        </p:spPr>
      </p:pic>
    </p:spTree>
    <p:extLst>
      <p:ext uri="{BB962C8B-B14F-4D97-AF65-F5344CB8AC3E}">
        <p14:creationId xmlns:p14="http://schemas.microsoft.com/office/powerpoint/2010/main" xmlns="" val="3610804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Бородинский музей </a:t>
            </a: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805936" cy="52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59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08" y="1268760"/>
            <a:ext cx="8165635" cy="540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43438" y="6092825"/>
            <a:ext cx="4176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Franklin Gothic Book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Бородинский музей </a:t>
            </a:r>
            <a:endParaRPr lang="ru-RU" sz="2400" b="1" cap="none" dirty="0" smtClean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28" y="1160525"/>
            <a:ext cx="8128000" cy="539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38" y="1160525"/>
            <a:ext cx="8128000" cy="539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28" y="1187557"/>
            <a:ext cx="8158694" cy="550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01958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43438" y="6092825"/>
            <a:ext cx="4176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 smtClean="0">
                <a:latin typeface="+mn-lt"/>
              </a:rPr>
              <a:t> </a:t>
            </a:r>
          </a:p>
        </p:txBody>
      </p:sp>
      <p:pic>
        <p:nvPicPr>
          <p:cNvPr id="11" name="Рисунок 10" descr="http://www.borodino.ru/picture/picture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90786"/>
            <a:ext cx="7993063" cy="516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Экспозиция «Бородино </a:t>
            </a:r>
            <a:r>
              <a:rPr lang="ru-RU" sz="2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битва гигантов»</a:t>
            </a:r>
            <a:endParaRPr lang="ru-RU" sz="2400" b="1" cap="none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759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3571</TotalTime>
  <Words>181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Творческий проект «Недаром помнит вся Россия», посвященный  200–летнему юбилею  Отечественной войны 1812 года</vt:lpstr>
      <vt:lpstr>Слайд 2</vt:lpstr>
      <vt:lpstr>Слайд 3</vt:lpstr>
      <vt:lpstr>Слайд 4</vt:lpstr>
      <vt:lpstr>Слайд 5</vt:lpstr>
      <vt:lpstr>Церковь Смоленской иконы Божией Матери  в селе Бородино.</vt:lpstr>
      <vt:lpstr>Бородинский музей </vt:lpstr>
      <vt:lpstr>Слайд 8</vt:lpstr>
      <vt:lpstr>Слайд 9</vt:lpstr>
      <vt:lpstr>Слайд 10</vt:lpstr>
      <vt:lpstr>Монумент - часовня русским воинам - героям  Бородинского сражения на батарее Раевского </vt:lpstr>
      <vt:lpstr>Могила генерала П.И.Багратиона </vt:lpstr>
      <vt:lpstr>Спасо – Бородинский  во имя Нерукотворного Образа Спасителя женский монастырь. </vt:lpstr>
      <vt:lpstr>Современная карта-схема </vt:lpstr>
      <vt:lpstr>Дом-музей игуменьи Марии </vt:lpstr>
      <vt:lpstr>Шевардинский редут.  Памятник 12-й батарейной роте на Шевардинском редуте</vt:lpstr>
      <vt:lpstr>Памятник французским солдатам, офицерам и генералам, погибшим на Бородинском поле 5 - 7 сентября 1812 г.</vt:lpstr>
      <vt:lpstr>100-летний юбилей Отечественной войны 1812 года</vt:lpstr>
      <vt:lpstr>Медаль «В память 100-летия Отечественной войны 1812 г.»</vt:lpstr>
      <vt:lpstr>Медаль «В память 200-летия Отечественной войны 1812 г.»</vt:lpstr>
      <vt:lpstr>Эпилог.  «ДЕНЬ БОРОДИНА »  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Ирина</dc:creator>
  <cp:lastModifiedBy>Главбух</cp:lastModifiedBy>
  <cp:revision>177</cp:revision>
  <dcterms:created xsi:type="dcterms:W3CDTF">2008-01-25T17:35:04Z</dcterms:created>
  <dcterms:modified xsi:type="dcterms:W3CDTF">2014-07-21T03:48:05Z</dcterms:modified>
</cp:coreProperties>
</file>